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79" r:id="rId5"/>
    <p:sldId id="263" r:id="rId6"/>
    <p:sldId id="277" r:id="rId7"/>
    <p:sldId id="264" r:id="rId8"/>
    <p:sldId id="275" r:id="rId9"/>
    <p:sldId id="265" r:id="rId10"/>
    <p:sldId id="270" r:id="rId11"/>
    <p:sldId id="273" r:id="rId12"/>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1" autoAdjust="0"/>
    <p:restoredTop sz="94660"/>
  </p:normalViewPr>
  <p:slideViewPr>
    <p:cSldViewPr snapToGrid="0">
      <p:cViewPr>
        <p:scale>
          <a:sx n="28" d="100"/>
          <a:sy n="28" d="100"/>
        </p:scale>
        <p:origin x="636" y="52"/>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3"/>
          <a:srcRect l="35294" t="21482"/>
          <a:stretch/>
        </p:blipFill>
        <p:spPr>
          <a:xfrm>
            <a:off x="0" y="-1168618"/>
            <a:ext cx="20848320" cy="295565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3"/>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4">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4" name="Picture 3" descr="Chart, radar chart&#10;&#10;Description automatically generated">
            <a:extLst>
              <a:ext uri="{FF2B5EF4-FFF2-40B4-BE49-F238E27FC236}">
                <a16:creationId xmlns:a16="http://schemas.microsoft.com/office/drawing/2014/main" id="{C44580E3-2608-9806-8721-071122452890}"/>
              </a:ext>
            </a:extLst>
          </p:cNvPr>
          <p:cNvPicPr>
            <a:picLocks noChangeAspect="1"/>
          </p:cNvPicPr>
          <p:nvPr/>
        </p:nvPicPr>
        <p:blipFill>
          <a:blip r:embed="rId5"/>
          <a:stretch>
            <a:fillRect/>
          </a:stretch>
        </p:blipFill>
        <p:spPr>
          <a:xfrm>
            <a:off x="322728" y="12987344"/>
            <a:ext cx="12175530" cy="8696808"/>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2"/>
          <a:stretch>
            <a:fillRect/>
          </a:stretch>
        </p:blipFill>
        <p:spPr>
          <a:xfrm>
            <a:off x="-1" y="11293540"/>
            <a:ext cx="23451670" cy="2052021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467945"/>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Pie charts depicting the mean relative abundances of the most abundant bacterial families in the coral treatments </a:t>
            </a:r>
            <a:r>
              <a:rPr lang="en-US" sz="3000" b="1" dirty="0">
                <a:solidFill>
                  <a:schemeClr val="dk1"/>
                </a:solidFill>
              </a:rPr>
              <a:t>(B)</a:t>
            </a:r>
            <a:r>
              <a:rPr lang="en-US" sz="3000" dirty="0">
                <a:solidFill>
                  <a:schemeClr val="dk1"/>
                </a:solidFill>
              </a:rPr>
              <a:t>. Pie charts are colored according to family. Abundant families were defined as families having a relative abundance ≥ .01 in at least one sample. </a:t>
            </a:r>
            <a:r>
              <a:rPr lang="en" sz="3000" dirty="0">
                <a:solidFill>
                  <a:schemeClr val="dk1"/>
                </a:solidFill>
              </a:rPr>
              <a:t>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pic>
        <p:nvPicPr>
          <p:cNvPr id="4" name="Picture 3" descr="Chart, pie chart&#10;&#10;Description automatically generated">
            <a:extLst>
              <a:ext uri="{FF2B5EF4-FFF2-40B4-BE49-F238E27FC236}">
                <a16:creationId xmlns:a16="http://schemas.microsoft.com/office/drawing/2014/main" id="{96E78C45-4594-2065-6ADE-83576921D627}"/>
              </a:ext>
            </a:extLst>
          </p:cNvPr>
          <p:cNvPicPr>
            <a:picLocks noChangeAspect="1"/>
          </p:cNvPicPr>
          <p:nvPr/>
        </p:nvPicPr>
        <p:blipFill rotWithShape="1">
          <a:blip r:embed="rId3"/>
          <a:srcRect r="41600"/>
          <a:stretch/>
        </p:blipFill>
        <p:spPr>
          <a:xfrm>
            <a:off x="13200487" y="1145076"/>
            <a:ext cx="8829324" cy="9071246"/>
          </a:xfrm>
          <a:prstGeom prst="rect">
            <a:avLst/>
          </a:prstGeom>
        </p:spPr>
      </p:pic>
      <p:pic>
        <p:nvPicPr>
          <p:cNvPr id="15" name="Picture 14" descr="Chart, pie chart&#10;&#10;Description automatically generated">
            <a:extLst>
              <a:ext uri="{FF2B5EF4-FFF2-40B4-BE49-F238E27FC236}">
                <a16:creationId xmlns:a16="http://schemas.microsoft.com/office/drawing/2014/main" id="{BFAE055F-09B6-06C1-5F0E-21146AEB3A3D}"/>
              </a:ext>
            </a:extLst>
          </p:cNvPr>
          <p:cNvPicPr>
            <a:picLocks noChangeAspect="1"/>
          </p:cNvPicPr>
          <p:nvPr/>
        </p:nvPicPr>
        <p:blipFill rotWithShape="1">
          <a:blip r:embed="rId3"/>
          <a:srcRect l="56232" t="16420" r="21624" b="16449"/>
          <a:stretch/>
        </p:blipFill>
        <p:spPr>
          <a:xfrm>
            <a:off x="22159738" y="914402"/>
            <a:ext cx="2583862" cy="4700016"/>
          </a:xfrm>
          <a:prstGeom prst="rect">
            <a:avLst/>
          </a:prstGeom>
        </p:spPr>
      </p:pic>
      <p:pic>
        <p:nvPicPr>
          <p:cNvPr id="16" name="Picture 15" descr="Chart, pie chart&#10;&#10;Description automatically generated">
            <a:extLst>
              <a:ext uri="{FF2B5EF4-FFF2-40B4-BE49-F238E27FC236}">
                <a16:creationId xmlns:a16="http://schemas.microsoft.com/office/drawing/2014/main" id="{98C72F83-C154-C6F4-F8F4-1A7B0AE1A301}"/>
              </a:ext>
            </a:extLst>
          </p:cNvPr>
          <p:cNvPicPr>
            <a:picLocks noChangeAspect="1"/>
          </p:cNvPicPr>
          <p:nvPr/>
        </p:nvPicPr>
        <p:blipFill rotWithShape="1">
          <a:blip r:embed="rId3"/>
          <a:srcRect l="77857" t="25475"/>
          <a:stretch/>
        </p:blipFill>
        <p:spPr>
          <a:xfrm>
            <a:off x="22353780" y="5432393"/>
            <a:ext cx="2583862" cy="5217681"/>
          </a:xfrm>
          <a:prstGeom prst="rect">
            <a:avLst/>
          </a:prstGeom>
        </p:spPr>
      </p:pic>
      <p:pic>
        <p:nvPicPr>
          <p:cNvPr id="18" name="Picture 17" descr="Chart, scatter chart&#10;&#10;Description automatically generated">
            <a:extLst>
              <a:ext uri="{FF2B5EF4-FFF2-40B4-BE49-F238E27FC236}">
                <a16:creationId xmlns:a16="http://schemas.microsoft.com/office/drawing/2014/main" id="{EF97941D-E5C9-B1F2-0DA7-FA158D8D8445}"/>
              </a:ext>
            </a:extLst>
          </p:cNvPr>
          <p:cNvPicPr>
            <a:picLocks noChangeAspect="1"/>
          </p:cNvPicPr>
          <p:nvPr/>
        </p:nvPicPr>
        <p:blipFill>
          <a:blip r:embed="rId4"/>
          <a:stretch>
            <a:fillRect/>
          </a:stretch>
        </p:blipFill>
        <p:spPr>
          <a:xfrm>
            <a:off x="914" y="1066802"/>
            <a:ext cx="13555066" cy="9703168"/>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F99BAF-2F3A-EC37-74FA-CC22456B30AC}"/>
              </a:ext>
            </a:extLst>
          </p:cNvPr>
          <p:cNvGrpSpPr/>
          <p:nvPr/>
        </p:nvGrpSpPr>
        <p:grpSpPr>
          <a:xfrm>
            <a:off x="0" y="807549"/>
            <a:ext cx="18772094" cy="22496054"/>
            <a:chOff x="0" y="592397"/>
            <a:chExt cx="18772094" cy="22496054"/>
          </a:xfrm>
        </p:grpSpPr>
        <p:pic>
          <p:nvPicPr>
            <p:cNvPr id="6" name="Picture 5" descr="Chart, scatter chart&#10;&#10;Description automatically generated">
              <a:extLst>
                <a:ext uri="{FF2B5EF4-FFF2-40B4-BE49-F238E27FC236}">
                  <a16:creationId xmlns:a16="http://schemas.microsoft.com/office/drawing/2014/main" id="{F47689B7-E1E9-9053-8124-40131F380FA8}"/>
                </a:ext>
              </a:extLst>
            </p:cNvPr>
            <p:cNvPicPr>
              <a:picLocks noChangeAspect="1"/>
            </p:cNvPicPr>
            <p:nvPr/>
          </p:nvPicPr>
          <p:blipFill rotWithShape="1">
            <a:blip r:embed="rId2"/>
            <a:srcRect t="3890" b="5627"/>
            <a:stretch/>
          </p:blipFill>
          <p:spPr>
            <a:xfrm>
              <a:off x="0" y="592397"/>
              <a:ext cx="18772094" cy="1258201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339485"/>
              <a:ext cx="15952854" cy="9748966"/>
            </a:xfrm>
            <a:prstGeom prst="rect">
              <a:avLst/>
            </a:prstGeom>
          </p:spPr>
        </p:pic>
      </p:grpSp>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p>
          <a:p>
            <a:pPr>
              <a:lnSpc>
                <a:spcPct val="115000"/>
              </a:lnSpc>
            </a:pP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10822</TotalTime>
  <Words>971</Words>
  <Application>Microsoft Office PowerPoint</Application>
  <PresentationFormat>Custom</PresentationFormat>
  <Paragraphs>26</Paragraphs>
  <Slides>11</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49</cp:revision>
  <dcterms:modified xsi:type="dcterms:W3CDTF">2022-11-15T02:23:55Z</dcterms:modified>
</cp:coreProperties>
</file>